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76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5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8409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120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25954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505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428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92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95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9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24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20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14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71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17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7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76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85200" y="3172265"/>
            <a:ext cx="5715001" cy="1435100"/>
          </a:xfrm>
        </p:spPr>
        <p:txBody>
          <a:bodyPr>
            <a:noAutofit/>
          </a:bodyPr>
          <a:lstStyle/>
          <a:p>
            <a:r>
              <a:rPr lang="pt-PT" sz="7200" dirty="0">
                <a:solidFill>
                  <a:schemeClr val="bg1">
                    <a:lumMod val="85000"/>
                  </a:schemeClr>
                </a:solidFill>
              </a:rPr>
              <a:t>Sergey Brin</a:t>
            </a:r>
            <a:br>
              <a:rPr lang="pt-PT" sz="7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7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293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316" y="351692"/>
            <a:ext cx="7306697" cy="6160175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0"/>
            <a:ext cx="3962399" cy="2948173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209550" y="2633882"/>
            <a:ext cx="4055163" cy="38779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pt-BR" sz="5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Nacionalidade: norte-americano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Fortuna	Aumento $38,6 </a:t>
            </a:r>
            <a:r>
              <a:rPr lang="pt-BR" sz="24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Bilhõe</a:t>
            </a:r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Nascimento: 21 </a:t>
            </a:r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de agosto de 1973 (45 anos)</a:t>
            </a: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Moscou,  União </a:t>
            </a:r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Soviética</a:t>
            </a:r>
          </a:p>
          <a:p>
            <a:pPr algn="ctr"/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Presidente da </a:t>
            </a: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APLPHABET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1026" name="Picture 2" descr="22px-Flag_of_the_Soviet_Union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09550" cy="10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412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038" y="2912013"/>
            <a:ext cx="7455728" cy="4550899"/>
          </a:xfrm>
          <a:prstGeom prst="rect">
            <a:avLst/>
          </a:prstGeom>
          <a:scene3d>
            <a:camera prst="perspectiveRelaxed"/>
            <a:lightRig rig="threePt" dir="t"/>
          </a:scene3d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9254" y="451176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pt-BR" sz="4800" dirty="0">
                <a:latin typeface="Segoe Script" panose="030B0504020000000003" pitchFamily="66" charset="0"/>
                <a:cs typeface="Arial" panose="020B0604020202020204" pitchFamily="34" charset="0"/>
              </a:rPr>
              <a:t>Infância na União Soviética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2589212" y="1599028"/>
            <a:ext cx="8915400" cy="3777622"/>
          </a:xfrm>
        </p:spPr>
        <p:txBody>
          <a:bodyPr/>
          <a:lstStyle/>
          <a:p>
            <a:r>
              <a:rPr lang="pt-BR" dirty="0"/>
              <a:t>O antissemitismo, </a:t>
            </a:r>
            <a:r>
              <a:rPr lang="pt-BR" dirty="0" err="1"/>
              <a:t>Mihail</a:t>
            </a:r>
            <a:r>
              <a:rPr lang="pt-BR" dirty="0"/>
              <a:t> Brin o pai de Sergey  e a física.</a:t>
            </a:r>
          </a:p>
          <a:p>
            <a:endParaRPr lang="pt-BR" dirty="0"/>
          </a:p>
          <a:p>
            <a:r>
              <a:rPr lang="pt-BR" dirty="0"/>
              <a:t>Judeus foram excluídos do departamentos de Física, ele, portanto, mudou seus estudos para a matemática.</a:t>
            </a:r>
          </a:p>
          <a:p>
            <a:endParaRPr lang="pt-BR" dirty="0"/>
          </a:p>
          <a:p>
            <a:r>
              <a:rPr lang="pt-BR" dirty="0"/>
              <a:t>Em 1979, quando Brin tinha seis anos, sua família sentiu a necessidade de emigrar para os Estados Unidos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687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90171" y="343405"/>
            <a:ext cx="4131297" cy="1099930"/>
          </a:xfrm>
        </p:spPr>
        <p:txBody>
          <a:bodyPr>
            <a:normAutofit fontScale="90000"/>
          </a:bodyPr>
          <a:lstStyle/>
          <a:p>
            <a:r>
              <a:rPr lang="pt-BR" dirty="0" smtClean="0">
                <a:latin typeface="Segoe Script" panose="030B0504020000000003" pitchFamily="66" charset="0"/>
              </a:rPr>
              <a:t>Educação na  América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127" y="343405"/>
            <a:ext cx="6951886" cy="6289513"/>
          </a:xfrm>
          <a:scene3d>
            <a:camera prst="perspectiveLeft"/>
            <a:lightRig rig="threePt" dir="t"/>
          </a:scene3d>
        </p:spPr>
      </p:pic>
      <p:sp>
        <p:nvSpPr>
          <p:cNvPr id="8" name="Espaço Reservado para Conteúdo 4"/>
          <p:cNvSpPr txBox="1">
            <a:spLocks/>
          </p:cNvSpPr>
          <p:nvPr/>
        </p:nvSpPr>
        <p:spPr>
          <a:xfrm>
            <a:off x="1202968" y="1781908"/>
            <a:ext cx="4388363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família de Brin se mudou para o estado de Maryland nos Estados </a:t>
            </a:r>
            <a:r>
              <a:rPr lang="pt-BR" dirty="0" smtClean="0"/>
              <a:t>Unidos;</a:t>
            </a:r>
            <a:endParaRPr lang="pt-BR" dirty="0"/>
          </a:p>
          <a:p>
            <a:endParaRPr lang="pt-BR" dirty="0"/>
          </a:p>
          <a:p>
            <a:r>
              <a:rPr lang="pt-BR" dirty="0"/>
              <a:t>Brin foi à escola primária na Escola Montessori </a:t>
            </a:r>
            <a:r>
              <a:rPr lang="pt-BR" dirty="0" err="1"/>
              <a:t>Paint</a:t>
            </a:r>
            <a:r>
              <a:rPr lang="pt-BR" dirty="0"/>
              <a:t> </a:t>
            </a:r>
            <a:r>
              <a:rPr lang="pt-BR" dirty="0" err="1"/>
              <a:t>Branch</a:t>
            </a:r>
            <a:r>
              <a:rPr lang="pt-BR" dirty="0"/>
              <a:t> em </a:t>
            </a:r>
            <a:r>
              <a:rPr lang="pt-BR" dirty="0" err="1"/>
              <a:t>Adelphi</a:t>
            </a:r>
            <a:r>
              <a:rPr lang="pt-BR" dirty="0"/>
              <a:t>, </a:t>
            </a:r>
            <a:r>
              <a:rPr lang="pt-BR" dirty="0" smtClean="0"/>
              <a:t>Maryland;</a:t>
            </a:r>
            <a:endParaRPr lang="pt-BR" dirty="0"/>
          </a:p>
          <a:p>
            <a:endParaRPr lang="pt-BR" dirty="0"/>
          </a:p>
          <a:p>
            <a:r>
              <a:rPr lang="pt-BR" dirty="0"/>
              <a:t>O pai de Sergey era 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2578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68616" y="297301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Educação </a:t>
            </a:r>
            <a:r>
              <a:rPr lang="pt-BR" sz="5400" dirty="0">
                <a:latin typeface="Segoe Script" panose="030B0504020000000003" pitchFamily="66" charset="0"/>
                <a:cs typeface="Leelawadee" panose="020B0502040204020203" pitchFamily="34" charset="-34"/>
              </a:rPr>
              <a:t>na  </a:t>
            </a:r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América, </a:t>
            </a:r>
            <a:b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</a:b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9934"/>
            <a:ext cx="5092505" cy="3439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Espaço Reservado para Conteúdo 4"/>
          <p:cNvSpPr txBox="1">
            <a:spLocks/>
          </p:cNvSpPr>
          <p:nvPr/>
        </p:nvSpPr>
        <p:spPr>
          <a:xfrm>
            <a:off x="5092505" y="2049194"/>
            <a:ext cx="724486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Em setembro de 1990, Eleanor Roosevelt High </a:t>
            </a:r>
            <a:r>
              <a:rPr lang="pt-BR" dirty="0" err="1"/>
              <a:t>School</a:t>
            </a:r>
            <a:r>
              <a:rPr lang="pt-BR" dirty="0"/>
              <a:t>; </a:t>
            </a:r>
          </a:p>
          <a:p>
            <a:r>
              <a:rPr lang="pt-BR" dirty="0"/>
              <a:t>Universidade de Maryland, onde recebeu seu diploma de bacharel, com mérito, em maio de 1993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Pós-graduação em Ciência da Computação na Universidade de Stanford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Durante uma orientação para novos alunos em Stanford, ele conheceu Larry </a:t>
            </a:r>
            <a:r>
              <a:rPr lang="pt-BR" dirty="0" smtClean="0"/>
              <a:t>Page;</a:t>
            </a:r>
          </a:p>
          <a:p>
            <a:r>
              <a:rPr lang="pt-BR" dirty="0" smtClean="0"/>
              <a:t>era </a:t>
            </a:r>
            <a:r>
              <a:rPr lang="pt-BR" dirty="0"/>
              <a:t>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02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070467" y="1042703"/>
            <a:ext cx="6210300" cy="4195481"/>
          </a:xfrm>
        </p:spPr>
        <p:txBody>
          <a:bodyPr>
            <a:normAutofit/>
          </a:bodyPr>
          <a:lstStyle/>
          <a:p>
            <a:r>
              <a:rPr lang="pt-BR" dirty="0" smtClean="0"/>
              <a:t>“</a:t>
            </a:r>
            <a:r>
              <a:rPr lang="pt-BR" dirty="0" smtClean="0"/>
              <a:t>N</a:t>
            </a:r>
            <a:r>
              <a:rPr lang="pt-BR" dirty="0" smtClean="0"/>
              <a:t>os </a:t>
            </a:r>
            <a:r>
              <a:rPr lang="pt-BR" dirty="0"/>
              <a:t>tornamos almas-gêmeas intelectuais e amigos íntimos</a:t>
            </a:r>
            <a:r>
              <a:rPr lang="pt-BR" dirty="0" smtClean="0"/>
              <a:t>.“;</a:t>
            </a:r>
            <a:endParaRPr lang="pt-BR" dirty="0" smtClean="0"/>
          </a:p>
          <a:p>
            <a:r>
              <a:rPr lang="pt-BR" dirty="0"/>
              <a:t>O foco de Brin foi o desenvolvimento de sistemas de classificação de dados (</a:t>
            </a:r>
            <a:r>
              <a:rPr lang="pt-BR" i="1" dirty="0"/>
              <a:t>data-mining</a:t>
            </a:r>
            <a:r>
              <a:rPr lang="pt-BR" dirty="0" smtClean="0"/>
              <a:t>);</a:t>
            </a:r>
          </a:p>
          <a:p>
            <a:r>
              <a:rPr lang="pt-BR" dirty="0" smtClean="0"/>
              <a:t> </a:t>
            </a:r>
            <a:r>
              <a:rPr lang="pt-BR" dirty="0"/>
              <a:t>"The </a:t>
            </a:r>
            <a:r>
              <a:rPr lang="pt-BR" dirty="0" err="1"/>
              <a:t>Anatomy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Large-Scale</a:t>
            </a:r>
            <a:r>
              <a:rPr lang="pt-BR" dirty="0"/>
              <a:t> </a:t>
            </a:r>
            <a:r>
              <a:rPr lang="pt-BR" dirty="0" err="1"/>
              <a:t>Hypertextual</a:t>
            </a:r>
            <a:r>
              <a:rPr lang="pt-BR" dirty="0"/>
              <a:t> Web </a:t>
            </a:r>
            <a:r>
              <a:rPr lang="pt-BR" dirty="0" err="1"/>
              <a:t>Search</a:t>
            </a:r>
            <a:r>
              <a:rPr lang="pt-BR" dirty="0"/>
              <a:t> </a:t>
            </a:r>
            <a:r>
              <a:rPr lang="pt-BR" dirty="0" err="1"/>
              <a:t>Engine</a:t>
            </a:r>
            <a:r>
              <a:rPr lang="pt-BR" dirty="0" smtClean="0"/>
              <a:t>.“</a:t>
            </a:r>
            <a:r>
              <a:rPr lang="pt-BR" dirty="0"/>
              <a:t> um dos documentos científicos mais baixados na história da </a:t>
            </a:r>
            <a:r>
              <a:rPr lang="pt-BR" dirty="0" smtClean="0"/>
              <a:t>Internet.</a:t>
            </a:r>
            <a:endParaRPr lang="pt-BR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4578406" y="162501"/>
            <a:ext cx="9404723" cy="1400530"/>
          </a:xfrm>
        </p:spPr>
        <p:txBody>
          <a:bodyPr>
            <a:normAutofit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Ciência</a:t>
            </a: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3074" name="Picture 2" descr="Resultado de imagem para data m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67" y="3238918"/>
            <a:ext cx="6501557" cy="3397064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134964" y="4591853"/>
            <a:ext cx="361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</a:t>
            </a:r>
            <a:r>
              <a:rPr lang="pt-BR" b="1" dirty="0" smtClean="0"/>
              <a:t>adrões</a:t>
            </a:r>
            <a:r>
              <a:rPr lang="pt-BR" dirty="0"/>
              <a:t>, </a:t>
            </a:r>
            <a:r>
              <a:rPr lang="pt-BR" b="1" dirty="0"/>
              <a:t>associações</a:t>
            </a:r>
            <a:r>
              <a:rPr lang="pt-BR" dirty="0"/>
              <a:t>, </a:t>
            </a:r>
            <a:r>
              <a:rPr lang="pt-BR" b="1" dirty="0"/>
              <a:t>mudanças </a:t>
            </a:r>
            <a:r>
              <a:rPr lang="pt-BR" dirty="0"/>
              <a:t>e </a:t>
            </a:r>
            <a:r>
              <a:rPr lang="pt-BR" b="1" dirty="0"/>
              <a:t>anomalias </a:t>
            </a:r>
            <a:r>
              <a:rPr lang="pt-BR" dirty="0"/>
              <a:t>relevantes.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9872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6814" y="624110"/>
            <a:ext cx="8911687" cy="1280890"/>
          </a:xfrm>
        </p:spPr>
        <p:txBody>
          <a:bodyPr>
            <a:normAutofit/>
          </a:bodyPr>
          <a:lstStyle/>
          <a:p>
            <a:r>
              <a:rPr lang="pt-BR" sz="4400" dirty="0" smtClean="0">
                <a:latin typeface="Segoe Script" panose="030B0504020000000003" pitchFamily="66" charset="0"/>
              </a:rPr>
              <a:t>Nascia o </a:t>
            </a:r>
            <a:endParaRPr lang="pt-BR" sz="4400" dirty="0">
              <a:latin typeface="Segoe Script" panose="030B0504020000000003" pitchFamily="66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89263" y="1691583"/>
            <a:ext cx="8915400" cy="3777622"/>
          </a:xfrm>
        </p:spPr>
        <p:txBody>
          <a:bodyPr>
            <a:normAutofit/>
          </a:bodyPr>
          <a:lstStyle/>
          <a:p>
            <a:r>
              <a:rPr lang="pt-BR" dirty="0" smtClean="0"/>
              <a:t>“Com computadores </a:t>
            </a:r>
            <a:r>
              <a:rPr lang="pt-BR" dirty="0"/>
              <a:t>baratos" </a:t>
            </a:r>
            <a:r>
              <a:rPr lang="pt-BR" dirty="0" smtClean="0"/>
              <a:t> </a:t>
            </a:r>
            <a:r>
              <a:rPr lang="pt-BR" dirty="0"/>
              <a:t>testaram os seus sistemas do novo motor de busca na </a:t>
            </a:r>
            <a:r>
              <a:rPr lang="pt-BR" dirty="0" smtClean="0"/>
              <a:t>web.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830" y="624110"/>
            <a:ext cx="2571152" cy="838930"/>
          </a:xfrm>
          <a:prstGeom prst="rect">
            <a:avLst/>
          </a:prstGeom>
        </p:spPr>
      </p:pic>
      <p:pic>
        <p:nvPicPr>
          <p:cNvPr id="2050" name="Picture 2" descr="Resultado de imagem para sergey brin stanfor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786" y="1905000"/>
            <a:ext cx="7900248" cy="3852457"/>
          </a:xfrm>
          <a:prstGeom prst="rect">
            <a:avLst/>
          </a:prstGeom>
          <a:noFill/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423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sergey brin 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74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4571999" y="618978"/>
            <a:ext cx="2528635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88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FIM</a:t>
            </a:r>
            <a:endParaRPr lang="pt-BR" sz="8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90349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151</TotalTime>
  <Words>238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Century Gothic</vt:lpstr>
      <vt:lpstr>Leelawadee</vt:lpstr>
      <vt:lpstr>Segoe Script</vt:lpstr>
      <vt:lpstr>Wingdings 3</vt:lpstr>
      <vt:lpstr>Cacho</vt:lpstr>
      <vt:lpstr>Sergey Brin </vt:lpstr>
      <vt:lpstr>Apresentação do PowerPoint</vt:lpstr>
      <vt:lpstr>Infância na União Soviética</vt:lpstr>
      <vt:lpstr>Educação na  América </vt:lpstr>
      <vt:lpstr>Educação na  América,  </vt:lpstr>
      <vt:lpstr>Ciência</vt:lpstr>
      <vt:lpstr>Nascia o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Sergey Brin</dc:title>
  <dc:creator>Aluno</dc:creator>
  <cp:lastModifiedBy>Aluno</cp:lastModifiedBy>
  <cp:revision>18</cp:revision>
  <dcterms:created xsi:type="dcterms:W3CDTF">2018-11-06T15:31:23Z</dcterms:created>
  <dcterms:modified xsi:type="dcterms:W3CDTF">2018-11-08T13:22:01Z</dcterms:modified>
</cp:coreProperties>
</file>

<file path=docProps/thumbnail.jpeg>
</file>